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CC8AC-4B98-4BE9-85B1-98347DC54390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053B7-334C-4605-A02D-65665B259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29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31D1-4619-482B-B8C5-CB0D81C2342A}" type="datetime1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49B7ED9-62A9-444B-B39F-DF9B8F7420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05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98E8D-C292-46BF-930E-78D7734BC1AA}" type="datetime1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7ED9-62A9-444B-B39F-DF9B8F742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25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C61A-30DC-464D-B989-DADEC5E43B47}" type="datetime1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7ED9-62A9-444B-B39F-DF9B8F742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73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AEE9-AE7E-4867-AF52-361C45DB0974}" type="datetime1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7ED9-62A9-444B-B39F-DF9B8F742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25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ECD35-93E6-4658-B4DD-918FC68AC78D}" type="datetime1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7ED9-62A9-444B-B39F-DF9B8F742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891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511B5-2580-4A54-88F5-F93B0A985C29}" type="datetime1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7ED9-62A9-444B-B39F-DF9B8F742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67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3B47-9651-4C36-9311-358A9296B1BF}" type="datetime1">
              <a:rPr lang="en-US" smtClean="0"/>
              <a:t>12/10/2015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7ED9-62A9-444B-B39F-DF9B8F742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50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F16D-0883-4D81-B5BC-16EF8DD171A5}" type="datetime1">
              <a:rPr lang="en-US" smtClean="0"/>
              <a:t>12/10/2015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7ED9-62A9-444B-B39F-DF9B8F742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54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8150-6DF8-4A42-9970-AC88A34E2BF0}" type="datetime1">
              <a:rPr lang="en-US" smtClean="0"/>
              <a:t>12/10/2015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7ED9-62A9-444B-B39F-DF9B8F742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57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0886-04D3-4491-8674-9119741085C7}" type="datetime1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7ED9-62A9-444B-B39F-DF9B8F742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30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C080-2D31-46C6-8E8F-7FA5EE73A333}" type="datetime1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7ED9-62A9-444B-B39F-DF9B8F742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96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DE633-E26E-49A2-997F-01B513058737}" type="datetime1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49B7ED9-62A9-444B-B39F-DF9B8F7420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Chapter 01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66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01-01a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01800"/>
            <a:ext cx="7772400" cy="34528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7ED9-62A9-444B-B39F-DF9B8F7420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97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01-01b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924175"/>
            <a:ext cx="7772400" cy="10096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7ED9-62A9-444B-B39F-DF9B8F7420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90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01-01c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38350"/>
            <a:ext cx="7772400" cy="27797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7ED9-62A9-444B-B39F-DF9B8F74201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81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01-01d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688" y="685800"/>
            <a:ext cx="6524625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7ED9-62A9-444B-B39F-DF9B8F74201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28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01-01e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313" y="685800"/>
            <a:ext cx="3633787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7ED9-62A9-444B-B39F-DF9B8F74201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07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01-01f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313" y="685800"/>
            <a:ext cx="3633787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7ED9-62A9-444B-B39F-DF9B8F74201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25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01-01g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513" y="685800"/>
            <a:ext cx="5259387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7ED9-62A9-444B-B39F-DF9B8F74201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72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01-01h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82650"/>
            <a:ext cx="7772400" cy="50911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7ED9-62A9-444B-B39F-DF9B8F74201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74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01-01i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66800"/>
            <a:ext cx="7772400" cy="47228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7ED9-62A9-444B-B39F-DF9B8F74201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11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1-01-9780124104099-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17688"/>
            <a:ext cx="7772400" cy="32210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7ED9-62A9-444B-B39F-DF9B8F7420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47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1-02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76300"/>
            <a:ext cx="7772400" cy="51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7ED9-62A9-444B-B39F-DF9B8F7420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16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1-03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1413"/>
            <a:ext cx="7772400" cy="45735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7ED9-62A9-444B-B39F-DF9B8F7420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91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1-04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14463"/>
            <a:ext cx="7772400" cy="40274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7ED9-62A9-444B-B39F-DF9B8F7420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66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1-05p1-978012410409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663" y="685800"/>
            <a:ext cx="6669087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7ED9-62A9-444B-B39F-DF9B8F7420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02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1-05p2-978012410409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25488"/>
            <a:ext cx="7772400" cy="54070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7ED9-62A9-444B-B39F-DF9B8F7420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37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1-06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3" y="685800"/>
            <a:ext cx="7570787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7ED9-62A9-444B-B39F-DF9B8F7420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68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1-07-978012410409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713" y="685800"/>
            <a:ext cx="4852987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7ED9-62A9-444B-B39F-DF9B8F7420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95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199</Words>
  <Application>Microsoft Office PowerPoint</Application>
  <PresentationFormat>On-screen Show (4:3)</PresentationFormat>
  <Paragraphs>36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Chapter 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Reed Elsevier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01</dc:title>
  <dc:creator>Reed Elsevier</dc:creator>
  <cp:lastModifiedBy>Reed Elsevier</cp:lastModifiedBy>
  <cp:revision>1</cp:revision>
  <dcterms:created xsi:type="dcterms:W3CDTF">2015-12-10T11:39:05Z</dcterms:created>
  <dcterms:modified xsi:type="dcterms:W3CDTF">2015-12-10T11:41:33Z</dcterms:modified>
</cp:coreProperties>
</file>